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4D60A-E875-B14E-9328-E911C7BFA34B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41C04-8466-2047-9893-F90B8004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117. </a:t>
            </a:r>
            <a:r>
              <a:rPr lang="en-US" sz="1200" b="1" i="1" dirty="0" err="1" smtClean="0">
                <a:solidFill>
                  <a:schemeClr val="bg1"/>
                </a:solidFill>
              </a:rPr>
              <a:t>Daucus</a:t>
            </a:r>
            <a:r>
              <a:rPr lang="en-US" sz="1200" b="1" dirty="0" smtClean="0">
                <a:solidFill>
                  <a:schemeClr val="bg1"/>
                </a:solidFill>
              </a:rPr>
              <a:t> L. (spp.) </a:t>
            </a:r>
            <a:r>
              <a:rPr lang="en-US" sz="1200" b="1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Carrot.</a:t>
            </a:r>
            <a:r>
              <a:rPr lang="en-US" baseline="0" dirty="0" smtClean="0"/>
              <a:t> Root cuboidal parenchymal cells,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.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118. Carrot.  Root cuboidal</a:t>
            </a:r>
            <a:r>
              <a:rPr lang="en-US" baseline="0" dirty="0" smtClean="0"/>
              <a:t>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119. Carrot.</a:t>
            </a:r>
            <a:r>
              <a:rPr lang="en-US" baseline="0" dirty="0" smtClean="0"/>
              <a:t>  Root</a:t>
            </a:r>
            <a:r>
              <a:rPr lang="en-US" dirty="0" smtClean="0"/>
              <a:t> cuboidal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120. Carrot,  Root cuboidal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121. Carrot.</a:t>
            </a:r>
            <a:r>
              <a:rPr lang="en-US" baseline="0" dirty="0" smtClean="0"/>
              <a:t>  Root </a:t>
            </a:r>
            <a:r>
              <a:rPr lang="en-US" dirty="0" smtClean="0"/>
              <a:t>elongate “rectangular” cells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122. Carrot.</a:t>
            </a:r>
            <a:r>
              <a:rPr lang="en-US" baseline="0" dirty="0" smtClean="0"/>
              <a:t>  Root showing </a:t>
            </a:r>
            <a:r>
              <a:rPr lang="en-US" dirty="0" smtClean="0"/>
              <a:t>vascular elements (vessels) among parenchyma,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123. Carrot. Root vessels,</a:t>
            </a:r>
            <a:r>
              <a:rPr lang="en-US" baseline="0" dirty="0" smtClean="0"/>
              <a:t> </a:t>
            </a:r>
            <a:r>
              <a:rPr lang="en-US" dirty="0" smtClean="0"/>
              <a:t>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6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53C3-A88C-C648-B799-979A8031CCE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5B73-AA44-0F4E-851A-FC30C91E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Carrot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46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outer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cook saf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long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core vasc 10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 core 25X vasc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5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Macintosh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dcterms:created xsi:type="dcterms:W3CDTF">2016-02-03T18:01:09Z</dcterms:created>
  <dcterms:modified xsi:type="dcterms:W3CDTF">2016-02-05T19:18:16Z</dcterms:modified>
</cp:coreProperties>
</file>